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907"/>
    <a:srgbClr val="4A9C00"/>
    <a:srgbClr val="568616"/>
    <a:srgbClr val="D02300"/>
    <a:srgbClr val="FF3300"/>
    <a:srgbClr val="666633"/>
    <a:srgbClr val="950101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24" autoAdjust="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3C0A7E-4900-4A87-B6CD-E5D82B357F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52" y="42556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r">
              <a:defRPr sz="40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2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2339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338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35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33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35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EARTH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 Earth design templat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14367C-AFB0-424C-87E5-110AD510D9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 Earth design template</Template>
  <TotalTime>0</TotalTime>
  <Words>4</Words>
  <Application>Microsoft Office PowerPoint</Application>
  <PresentationFormat>Ekran Gösterisi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Green Earth design template</vt:lpstr>
      <vt:lpstr>GREEN EARTH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EARTH</dc:title>
  <dc:creator>Hiko</dc:creator>
  <cp:lastModifiedBy>Hiko</cp:lastModifiedBy>
  <cp:revision>1</cp:revision>
  <dcterms:created xsi:type="dcterms:W3CDTF">2011-12-14T21:08:40Z</dcterms:created>
  <dcterms:modified xsi:type="dcterms:W3CDTF">2011-12-14T21:09:15Z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TC103367939990</vt:lpwstr>
  </property>
</Properties>
</file>